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9324" y="908565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GEOMAR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222405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198274" y="12260340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350" b="783"/>
          <a:stretch/>
        </p:blipFill>
        <p:spPr>
          <a:xfrm>
            <a:off x="28607731" y="15968801"/>
            <a:ext cx="13127035" cy="11376000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Eventuell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und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Reststoffe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10772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Die Aldebaran hat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ufernahen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Bereich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besonders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geeignet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gerne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677771" y="27904622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552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18</cp:revision>
  <dcterms:created xsi:type="dcterms:W3CDTF">2021-10-16T18:10:29Z</dcterms:created>
  <dcterms:modified xsi:type="dcterms:W3CDTF">2021-10-18T10:44:05Z</dcterms:modified>
</cp:coreProperties>
</file>

<file path=docProps/thumbnail.jpeg>
</file>